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4" r:id="rId4"/>
    <p:sldId id="275" r:id="rId5"/>
    <p:sldId id="276" r:id="rId6"/>
    <p:sldId id="259" r:id="rId7"/>
    <p:sldId id="277" r:id="rId8"/>
    <p:sldId id="261" r:id="rId9"/>
    <p:sldId id="262" r:id="rId10"/>
    <p:sldId id="263" r:id="rId11"/>
    <p:sldId id="264" r:id="rId12"/>
    <p:sldId id="278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9" r:id="rId23"/>
    <p:sldId id="280" r:id="rId24"/>
    <p:sldId id="281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283" r:id="rId52"/>
    <p:sldId id="284" r:id="rId5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521" autoAdjust="0"/>
    <p:restoredTop sz="94660"/>
  </p:normalViewPr>
  <p:slideViewPr>
    <p:cSldViewPr>
      <p:cViewPr varScale="1">
        <p:scale>
          <a:sx n="104" d="100"/>
          <a:sy n="104" d="100"/>
        </p:scale>
        <p:origin x="-22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EA3BE95-3866-40E3-A250-053DD3B24FD3}" type="datetimeFigureOut">
              <a:rPr lang="ru-RU" smtClean="0"/>
              <a:pPr/>
              <a:t>19.03.2018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EBE766-7D2D-4E5A-B6B3-501D71ECC38E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8001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y-KG" sz="4000" b="1" dirty="0" smtClean="0">
                <a:solidFill>
                  <a:srgbClr val="C00000"/>
                </a:solidFill>
              </a:rPr>
              <a:t>“Тайлан” орто мектебиндеги  “Энелер мектеби”.  </a:t>
            </a:r>
            <a:endParaRPr lang="ru-RU" sz="4000" b="1" dirty="0">
              <a:solidFill>
                <a:srgbClr val="C00000"/>
              </a:solidFill>
            </a:endParaRPr>
          </a:p>
        </p:txBody>
      </p:sp>
      <p:pic>
        <p:nvPicPr>
          <p:cNvPr id="3" name="Рисунок 2" descr="269152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71612"/>
            <a:ext cx="8286808" cy="5143536"/>
          </a:xfrm>
          <a:prstGeom prst="rect">
            <a:avLst/>
          </a:prstGeom>
        </p:spPr>
      </p:pic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113_1509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wheel spokes="2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113_15094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615" y="357166"/>
            <a:ext cx="903458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y-KG" sz="4000" b="1" dirty="0" smtClean="0">
                <a:solidFill>
                  <a:schemeClr val="accent1">
                    <a:lumMod val="50000"/>
                  </a:schemeClr>
                </a:solidFill>
              </a:rPr>
              <a:t>Атайын түзүлгөн план жана </a:t>
            </a:r>
          </a:p>
          <a:p>
            <a:pPr algn="ctr"/>
            <a:r>
              <a:rPr lang="ky-KG" sz="4000" b="1" dirty="0" smtClean="0">
                <a:solidFill>
                  <a:schemeClr val="accent1">
                    <a:lumMod val="50000"/>
                  </a:schemeClr>
                </a:solidFill>
              </a:rPr>
              <a:t>программалардын негизинде </a:t>
            </a:r>
          </a:p>
          <a:p>
            <a:pPr algn="ctr"/>
            <a:r>
              <a:rPr lang="ky-KG" sz="4000" b="1" dirty="0" smtClean="0">
                <a:solidFill>
                  <a:schemeClr val="accent1">
                    <a:lumMod val="50000"/>
                  </a:schemeClr>
                </a:solidFill>
              </a:rPr>
              <a:t>мектепте “Энелер мектеби”, </a:t>
            </a:r>
          </a:p>
          <a:p>
            <a:pPr algn="ctr"/>
            <a:r>
              <a:rPr lang="ky-KG" sz="4000" b="1" dirty="0" smtClean="0">
                <a:solidFill>
                  <a:schemeClr val="accent1">
                    <a:lumMod val="50000"/>
                  </a:schemeClr>
                </a:solidFill>
              </a:rPr>
              <a:t>“Акыл эмгегинин маданияты”, </a:t>
            </a:r>
          </a:p>
          <a:p>
            <a:pPr algn="ctr"/>
            <a:r>
              <a:rPr lang="ky-KG" sz="4000" b="1" dirty="0" smtClean="0">
                <a:solidFill>
                  <a:schemeClr val="accent1">
                    <a:lumMod val="50000"/>
                  </a:schemeClr>
                </a:solidFill>
              </a:rPr>
              <a:t>“Ой өрүшү кругозор”, </a:t>
            </a:r>
          </a:p>
          <a:p>
            <a:pPr algn="ctr"/>
            <a:r>
              <a:rPr lang="ky-KG" sz="4000" b="1" dirty="0" smtClean="0">
                <a:solidFill>
                  <a:schemeClr val="accent1">
                    <a:lumMod val="50000"/>
                  </a:schemeClr>
                </a:solidFill>
              </a:rPr>
              <a:t>“Устаттык өнөр”, </a:t>
            </a:r>
          </a:p>
          <a:p>
            <a:pPr algn="ctr"/>
            <a:r>
              <a:rPr lang="ky-KG" sz="4000" b="1" dirty="0" smtClean="0">
                <a:solidFill>
                  <a:schemeClr val="accent1">
                    <a:lumMod val="50000"/>
                  </a:schemeClr>
                </a:solidFill>
              </a:rPr>
              <a:t>“Алакалашуунун жолдору” боюнча </a:t>
            </a:r>
          </a:p>
          <a:p>
            <a:pPr algn="ctr"/>
            <a:r>
              <a:rPr lang="ky-KG" sz="4000" b="1" dirty="0" smtClean="0">
                <a:solidFill>
                  <a:schemeClr val="accent1">
                    <a:lumMod val="50000"/>
                  </a:schemeClr>
                </a:solidFill>
              </a:rPr>
              <a:t> иш жүргүзүлүп жатат.</a:t>
            </a: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SCN56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6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48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5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5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5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5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5728"/>
            <a:ext cx="87154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y-KG" sz="4500" dirty="0" smtClean="0"/>
              <a:t>	</a:t>
            </a:r>
            <a:r>
              <a:rPr lang="ky-KG" sz="4500" b="1" dirty="0" smtClean="0">
                <a:solidFill>
                  <a:srgbClr val="C00000"/>
                </a:solidFill>
              </a:rPr>
              <a:t>“Тайлан” орто мектебинде “Энелер мектебин ” уюштуруу боюнча жобо иштелип чыгып, анын негизинде  Кыргыз Республикасынын Эмгек Сиңирген мугалими Г.Мадаминов мектеп жамааты жана ата-энелер менен жолугушту.</a:t>
            </a:r>
            <a:endParaRPr lang="ru-RU" sz="45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5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4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5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5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DSCN55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785794"/>
            <a:ext cx="8423011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y-KG" sz="2000" dirty="0" smtClean="0"/>
              <a:t>“Тайлан” орто мектебинде 2017-2018 –окуу жылында “Мыкты үй-бүлө”</a:t>
            </a:r>
          </a:p>
          <a:p>
            <a:r>
              <a:rPr lang="ky-KG" sz="2000" dirty="0" smtClean="0"/>
              <a:t> конкурсуну өткөрүү боюнча, атайын түзүлгөн жобонун шартарынын </a:t>
            </a:r>
          </a:p>
          <a:p>
            <a:r>
              <a:rPr lang="ky-KG" sz="2000" dirty="0" smtClean="0"/>
              <a:t>негизинде ар бир үй-бүлө</a:t>
            </a:r>
            <a:r>
              <a:rPr lang="ky-KG" sz="2000" dirty="0" smtClean="0"/>
              <a:t> </a:t>
            </a:r>
            <a:r>
              <a:rPr lang="ky-KG" sz="2000" dirty="0" smtClean="0"/>
              <a:t>менен үйлөрүндө таанышуу болду.</a:t>
            </a:r>
          </a:p>
          <a:p>
            <a:endParaRPr lang="ky-KG" sz="2000" dirty="0" smtClean="0"/>
          </a:p>
          <a:p>
            <a:r>
              <a:rPr lang="ky-KG" sz="3600" dirty="0" smtClean="0"/>
              <a:t>Конкурска катышкан үй-бүлөлөр:</a:t>
            </a:r>
          </a:p>
          <a:p>
            <a:pPr marL="342900" indent="-342900">
              <a:buAutoNum type="arabicPeriod"/>
            </a:pPr>
            <a:r>
              <a:rPr lang="ky-KG" sz="3600" dirty="0" smtClean="0"/>
              <a:t>“Достук”- Азимова Кыйматай</a:t>
            </a:r>
          </a:p>
          <a:p>
            <a:pPr marL="342900" indent="-342900"/>
            <a:r>
              <a:rPr lang="ky-KG" sz="3600" dirty="0" smtClean="0"/>
              <a:t>2.  “Жетиген”- Абдумомунова Максатай</a:t>
            </a:r>
          </a:p>
          <a:p>
            <a:pPr marL="342900" indent="-342900"/>
            <a:r>
              <a:rPr lang="ky-KG" sz="3600" dirty="0" smtClean="0"/>
              <a:t>3. “Гүлкайыр” –Кошматова Канышай</a:t>
            </a:r>
          </a:p>
          <a:p>
            <a:pPr marL="342900" indent="-342900"/>
            <a:r>
              <a:rPr lang="ky-KG" sz="3600" dirty="0" smtClean="0"/>
              <a:t>4. “Билим”- Халжигитова Махпуред </a:t>
            </a:r>
          </a:p>
          <a:p>
            <a:pPr marL="342900" indent="-342900"/>
            <a:r>
              <a:rPr lang="ky-KG" sz="3600" dirty="0" smtClean="0"/>
              <a:t>5. “Ынтымак” – Туранова Гүлназ</a:t>
            </a:r>
          </a:p>
          <a:p>
            <a:pPr marL="342900" indent="-342900"/>
            <a:r>
              <a:rPr lang="ky-KG" sz="3600" dirty="0" smtClean="0"/>
              <a:t>6. “Келечек” –Усарова Диларам</a:t>
            </a:r>
          </a:p>
          <a:p>
            <a:pPr marL="342900" indent="-342900"/>
            <a:endParaRPr lang="ru-RU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104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0562" y="857232"/>
            <a:ext cx="4357718" cy="5810291"/>
          </a:xfrm>
          <a:prstGeom prst="rect">
            <a:avLst/>
          </a:prstGeom>
        </p:spPr>
      </p:pic>
      <p:pic>
        <p:nvPicPr>
          <p:cNvPr id="3" name="Рисунок 2" descr="IMG_20180329_1116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1438" y="857232"/>
            <a:ext cx="4286248" cy="5857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488" y="0"/>
            <a:ext cx="3039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y-KG" sz="5400" b="1" dirty="0" smtClean="0">
                <a:solidFill>
                  <a:srgbClr val="C00000"/>
                </a:solidFill>
              </a:rPr>
              <a:t>“Достук”</a:t>
            </a:r>
            <a:endParaRPr lang="ru-RU" sz="5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117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42876" y="857232"/>
            <a:ext cx="3571868" cy="5715040"/>
          </a:xfrm>
          <a:prstGeom prst="rect">
            <a:avLst/>
          </a:prstGeom>
        </p:spPr>
      </p:pic>
      <p:pic>
        <p:nvPicPr>
          <p:cNvPr id="4" name="Рисунок 3" descr="IMG_20180329_11063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5245" y="1785950"/>
            <a:ext cx="5095912" cy="3929066"/>
          </a:xfrm>
          <a:prstGeom prst="rect">
            <a:avLst/>
          </a:prstGeom>
        </p:spPr>
      </p:pic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328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7718" y="1071546"/>
            <a:ext cx="4179123" cy="5572164"/>
          </a:xfrm>
          <a:prstGeom prst="rect">
            <a:avLst/>
          </a:prstGeom>
        </p:spPr>
      </p:pic>
      <p:pic>
        <p:nvPicPr>
          <p:cNvPr id="3" name="Рисунок 2" descr="IMG_20180329_1328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142984"/>
            <a:ext cx="4179123" cy="5572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8926" y="214290"/>
            <a:ext cx="3769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y-KG" sz="5400" b="1" dirty="0" smtClean="0">
                <a:solidFill>
                  <a:srgbClr val="C00000"/>
                </a:solidFill>
              </a:rPr>
              <a:t>“Жетиген”</a:t>
            </a:r>
            <a:endParaRPr lang="ru-RU" sz="5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33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71414"/>
            <a:ext cx="4500594" cy="3375446"/>
          </a:xfrm>
          <a:prstGeom prst="rect">
            <a:avLst/>
          </a:prstGeom>
        </p:spPr>
      </p:pic>
      <p:pic>
        <p:nvPicPr>
          <p:cNvPr id="5" name="Рисунок 4" descr="IMG_20180329_13294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113_0945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" y="0"/>
            <a:ext cx="3857625" cy="6858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2425" y="1000108"/>
            <a:ext cx="4714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y-KG" sz="2800" b="1" dirty="0" smtClean="0">
                <a:solidFill>
                  <a:schemeClr val="accent1">
                    <a:lumMod val="50000"/>
                  </a:schemeClr>
                </a:solidFill>
              </a:rPr>
              <a:t>Кыргыз Республикасынын Эмгек Сиңирген мугалими Г.Мадаминовду“Тайлан” орто мектебинин президенти Кыргызбаева Зарина жана мектеп Парламентинин  мүчөлөрү тосуп алышты.</a:t>
            </a:r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_20180329_12343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2918"/>
            <a:ext cx="9144000" cy="62150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14612" y="-142900"/>
            <a:ext cx="4088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y-KG" sz="5400" b="1" dirty="0" smtClean="0">
                <a:solidFill>
                  <a:srgbClr val="C00000"/>
                </a:solidFill>
              </a:rPr>
              <a:t>“Гүлкайыр”</a:t>
            </a:r>
            <a:endParaRPr lang="ru-RU" sz="5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235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5" y="571480"/>
            <a:ext cx="4143404" cy="6072230"/>
          </a:xfrm>
          <a:prstGeom prst="rect">
            <a:avLst/>
          </a:prstGeom>
        </p:spPr>
      </p:pic>
      <p:pic>
        <p:nvPicPr>
          <p:cNvPr id="3" name="Рисунок 2" descr="IMG_20180329_123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7752" y="571504"/>
            <a:ext cx="4143402" cy="600791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143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0364" y="-137536"/>
            <a:ext cx="3002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y-KG" sz="5400" b="1" dirty="0" smtClean="0">
                <a:solidFill>
                  <a:srgbClr val="C00000"/>
                </a:solidFill>
              </a:rPr>
              <a:t>“Билим”</a:t>
            </a:r>
            <a:endParaRPr lang="ru-RU" sz="5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125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480"/>
            <a:ext cx="5072065" cy="61436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Рисунок 2" descr="IMG_20180329_1138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9128" y="1571612"/>
            <a:ext cx="4177780" cy="43577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7488" y="0"/>
            <a:ext cx="4046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y-KG" sz="5400" b="1" dirty="0" smtClean="0">
                <a:solidFill>
                  <a:srgbClr val="C00000"/>
                </a:solidFill>
              </a:rPr>
              <a:t>“Ынтымак”</a:t>
            </a:r>
            <a:endParaRPr lang="ru-RU" sz="5400" b="1" dirty="0">
              <a:solidFill>
                <a:srgbClr val="C00000"/>
              </a:solidFill>
            </a:endParaRPr>
          </a:p>
        </p:txBody>
      </p:sp>
      <p:pic>
        <p:nvPicPr>
          <p:cNvPr id="5" name="Рисунок 4" descr="IMG_20180329_1150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962" y="714356"/>
            <a:ext cx="8584879" cy="607223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204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9094" y="0"/>
            <a:ext cx="5143500" cy="6858000"/>
          </a:xfrm>
          <a:prstGeom prst="rect">
            <a:avLst/>
          </a:prstGeom>
        </p:spPr>
      </p:pic>
      <p:pic>
        <p:nvPicPr>
          <p:cNvPr id="6" name="Рисунок 5" descr="IMG_20180329_12023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4714876" cy="685800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030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479"/>
            <a:ext cx="9144000" cy="62865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6050" y="-142900"/>
            <a:ext cx="3579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y-KG" sz="5400" b="1" dirty="0" smtClean="0">
                <a:solidFill>
                  <a:srgbClr val="C00000"/>
                </a:solidFill>
              </a:rPr>
              <a:t>“Келечек”</a:t>
            </a:r>
            <a:endParaRPr lang="ru-RU" sz="5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_20180329_1047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9124" y="500042"/>
            <a:ext cx="4643469" cy="6357982"/>
          </a:xfrm>
          <a:prstGeom prst="rect">
            <a:avLst/>
          </a:prstGeom>
        </p:spPr>
      </p:pic>
      <p:pic>
        <p:nvPicPr>
          <p:cNvPr id="5" name="Рисунок 4" descr="IMG_20180329_10455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38" y="500042"/>
            <a:ext cx="4286248" cy="6357958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329_1053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113_0945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753" y="0"/>
            <a:ext cx="428628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642918"/>
            <a:ext cx="478631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y-KG" sz="3800" b="1" dirty="0" smtClean="0">
                <a:solidFill>
                  <a:schemeClr val="accent1">
                    <a:lumMod val="50000"/>
                  </a:schemeClr>
                </a:solidFill>
              </a:rPr>
              <a:t>Мектеп директору Мээргүл Кошматова</a:t>
            </a:r>
          </a:p>
          <a:p>
            <a:r>
              <a:rPr lang="ky-KG" sz="3800" b="1" dirty="0">
                <a:solidFill>
                  <a:schemeClr val="accent1">
                    <a:lumMod val="50000"/>
                  </a:schemeClr>
                </a:solidFill>
              </a:rPr>
              <a:t>ж</a:t>
            </a:r>
            <a:r>
              <a:rPr lang="ky-KG" sz="3800" b="1" dirty="0" smtClean="0">
                <a:solidFill>
                  <a:schemeClr val="accent1">
                    <a:lumMod val="50000"/>
                  </a:schemeClr>
                </a:solidFill>
              </a:rPr>
              <a:t>ана  мектеп администрациясы-нын мүчөлөрү менен жылуу маанайда учурушауу. </a:t>
            </a:r>
            <a:endParaRPr lang="ru-RU" sz="3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000108"/>
            <a:ext cx="83582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y-KG" sz="3200" b="1" dirty="0" smtClean="0">
                <a:solidFill>
                  <a:schemeClr val="accent1">
                    <a:lumMod val="50000"/>
                  </a:schemeClr>
                </a:solidFill>
              </a:rPr>
              <a:t>Кыргыз Республикасынын Эмгек Сиңирген мугалими Г.Мадаминов  балдардагы  жакшы сапаттардын көпчүлүгү энелерден өткөнүн эске алып,айыл жериндеги энелерге үй-бүлөдө, балдарды мектепке даярдоодо, акыл эс,адеп ахлак тарбиясы жөнүндө кеңири алгачкы педагогикалык маалыматтарды белгилеп берди.</a:t>
            </a:r>
          </a:p>
          <a:p>
            <a:endParaRPr lang="ru-RU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4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180113_1115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4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SCN54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3" y="642918"/>
            <a:ext cx="4286279" cy="3857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Рисунок 2" descr="DSCN54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2714620"/>
            <a:ext cx="4071934" cy="3500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182</TotalTime>
  <Words>206</Words>
  <Application>Microsoft Office PowerPoint</Application>
  <PresentationFormat>Экран (4:3)</PresentationFormat>
  <Paragraphs>31</Paragraphs>
  <Slides>52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3" baseType="lpstr">
      <vt:lpstr>Поток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20</cp:revision>
  <dcterms:created xsi:type="dcterms:W3CDTF">2018-03-18T05:08:22Z</dcterms:created>
  <dcterms:modified xsi:type="dcterms:W3CDTF">2018-03-19T06:13:47Z</dcterms:modified>
</cp:coreProperties>
</file>